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f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1"/>
  </p:normalViewPr>
  <p:slideViewPr>
    <p:cSldViewPr snapToGrid="0" snapToObjects="1">
      <p:cViewPr varScale="1">
        <p:scale>
          <a:sx n="86" d="100"/>
          <a:sy n="86" d="100"/>
        </p:scale>
        <p:origin x="9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9" name="Picture 38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8" name="Picture 77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9" name="Picture 78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0" y="2019600"/>
            <a:ext cx="12191400" cy="4105080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" name="Picture 6"/>
          <p:cNvPicPr/>
          <p:nvPr/>
        </p:nvPicPr>
        <p:blipFill>
          <a:blip r:embed="rId14"/>
          <a:srcRect t="1526" b="-1526"/>
          <a:stretch/>
        </p:blipFill>
        <p:spPr>
          <a:xfrm>
            <a:off x="0" y="6126480"/>
            <a:ext cx="12191400" cy="742320"/>
          </a:xfrm>
          <a:prstGeom prst="rect">
            <a:avLst/>
          </a:prstGeom>
          <a:ln>
            <a:noFill/>
          </a:ln>
        </p:spPr>
      </p:pic>
      <p:sp>
        <p:nvSpPr>
          <p:cNvPr id="2" name="Line 2"/>
          <p:cNvSpPr/>
          <p:nvPr/>
        </p:nvSpPr>
        <p:spPr>
          <a:xfrm>
            <a:off x="0" y="6128280"/>
            <a:ext cx="12191760" cy="36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Line 3"/>
          <p:cNvSpPr/>
          <p:nvPr/>
        </p:nvSpPr>
        <p:spPr>
          <a:xfrm>
            <a:off x="2417760" y="3528360"/>
            <a:ext cx="8636760" cy="360"/>
          </a:xfrm>
          <a:prstGeom prst="line">
            <a:avLst/>
          </a:prstGeom>
          <a:ln w="316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2640" cy="1048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0" y="2019600"/>
            <a:ext cx="12191400" cy="4105080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" name="Picture 6"/>
          <p:cNvPicPr/>
          <p:nvPr/>
        </p:nvPicPr>
        <p:blipFill>
          <a:blip r:embed="rId14"/>
          <a:srcRect t="1526" b="-1526"/>
          <a:stretch/>
        </p:blipFill>
        <p:spPr>
          <a:xfrm>
            <a:off x="0" y="6126480"/>
            <a:ext cx="12191400" cy="742320"/>
          </a:xfrm>
          <a:prstGeom prst="rect">
            <a:avLst/>
          </a:prstGeom>
          <a:ln>
            <a:noFill/>
          </a:ln>
        </p:spPr>
      </p:pic>
      <p:sp>
        <p:nvSpPr>
          <p:cNvPr id="42" name="Line 2"/>
          <p:cNvSpPr/>
          <p:nvPr/>
        </p:nvSpPr>
        <p:spPr>
          <a:xfrm>
            <a:off x="0" y="6128280"/>
            <a:ext cx="12191760" cy="36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Line 3"/>
          <p:cNvSpPr/>
          <p:nvPr/>
        </p:nvSpPr>
        <p:spPr>
          <a:xfrm>
            <a:off x="1453680" y="1846800"/>
            <a:ext cx="9607680" cy="360"/>
          </a:xfrm>
          <a:prstGeom prst="line">
            <a:avLst/>
          </a:prstGeom>
          <a:ln w="316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t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tif"/><Relationship Id="rId3" Type="http://schemas.openxmlformats.org/officeDocument/2006/relationships/image" Target="../media/image12.t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tif"/><Relationship Id="rId3" Type="http://schemas.openxmlformats.org/officeDocument/2006/relationships/image" Target="../media/image14.t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tif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4" Type="http://schemas.openxmlformats.org/officeDocument/2006/relationships/image" Target="../media/image19.ti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t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tif"/><Relationship Id="rId3" Type="http://schemas.openxmlformats.org/officeDocument/2006/relationships/image" Target="../media/image21.t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tif"/><Relationship Id="rId3" Type="http://schemas.openxmlformats.org/officeDocument/2006/relationships/image" Target="../media/image23.t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t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hadoop.apache.org/docs/current/hadoop-project-dist/hadoop-common/SingleCluster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racle.com/technetwork/java/javase/downloads/jdk8-downloads-2133151.html" TargetMode="External"/><Relationship Id="rId4" Type="http://schemas.openxmlformats.org/officeDocument/2006/relationships/hyperlink" Target="http://download.oracle.com/otn-pub/java/jdk/8u144-b01/090f390dda5b47b9b721c7dfaa008135/jdk-8u144-linux-x64.tar.gz" TargetMode="External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t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t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t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t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t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tif"/><Relationship Id="rId3" Type="http://schemas.openxmlformats.org/officeDocument/2006/relationships/hyperlink" Target="http://apache.mirrors.lucidnetworks.net/hadoop/common/hadoop-2.8.1/hadoop-2.8.1.tar.gz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2417760" y="802440"/>
            <a:ext cx="8636400" cy="254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0" anchor="b"/>
          <a:lstStyle/>
          <a:p>
            <a:pPr>
              <a:lnSpc>
                <a:spcPct val="100000"/>
              </a:lnSpc>
            </a:pPr>
            <a:r>
              <a:rPr lang="en-US" sz="6600" b="0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Setting up hadoop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2417760" y="3531240"/>
            <a:ext cx="8636400" cy="97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800" b="0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yANG GAO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Content Placeholder 3"/>
          <p:cNvPicPr/>
          <p:nvPr/>
        </p:nvPicPr>
        <p:blipFill>
          <a:blip r:embed="rId2"/>
          <a:stretch/>
        </p:blipFill>
        <p:spPr>
          <a:xfrm>
            <a:off x="643320" y="681120"/>
            <a:ext cx="10904400" cy="4797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strike="noStrike" cap="all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CHANGE JAVA_HOME IN HADOOP-ENV.SH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7" name="Content Placeholder 3"/>
          <p:cNvPicPr/>
          <p:nvPr/>
        </p:nvPicPr>
        <p:blipFill>
          <a:blip r:embed="rId2"/>
          <a:stretch/>
        </p:blipFill>
        <p:spPr>
          <a:xfrm>
            <a:off x="1451520" y="2139120"/>
            <a:ext cx="9041760" cy="888120"/>
          </a:xfrm>
          <a:prstGeom prst="rect">
            <a:avLst/>
          </a:prstGeom>
          <a:ln>
            <a:noFill/>
          </a:ln>
        </p:spPr>
      </p:pic>
      <p:pic>
        <p:nvPicPr>
          <p:cNvPr id="108" name="Picture 4"/>
          <p:cNvPicPr/>
          <p:nvPr/>
        </p:nvPicPr>
        <p:blipFill>
          <a:blip r:embed="rId3"/>
          <a:stretch/>
        </p:blipFill>
        <p:spPr>
          <a:xfrm>
            <a:off x="1451520" y="3713760"/>
            <a:ext cx="5574600" cy="596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Content Placeholder 2"/>
          <p:cNvPicPr/>
          <p:nvPr/>
        </p:nvPicPr>
        <p:blipFill>
          <a:blip r:embed="rId2"/>
          <a:stretch/>
        </p:blipFill>
        <p:spPr>
          <a:xfrm>
            <a:off x="6126480" y="2194560"/>
            <a:ext cx="6021000" cy="3657240"/>
          </a:xfrm>
          <a:prstGeom prst="rect">
            <a:avLst/>
          </a:prstGeom>
          <a:ln>
            <a:noFill/>
          </a:ln>
        </p:spPr>
      </p:pic>
      <p:pic>
        <p:nvPicPr>
          <p:cNvPr id="110" name="Content Placeholder 3"/>
          <p:cNvPicPr/>
          <p:nvPr/>
        </p:nvPicPr>
        <p:blipFill>
          <a:blip r:embed="rId3"/>
          <a:stretch/>
        </p:blipFill>
        <p:spPr>
          <a:xfrm>
            <a:off x="274320" y="3931920"/>
            <a:ext cx="5801400" cy="1188360"/>
          </a:xfrm>
          <a:prstGeom prst="rect">
            <a:avLst/>
          </a:prstGeom>
          <a:ln>
            <a:noFill/>
          </a:ln>
        </p:spPr>
      </p:pic>
      <p:sp>
        <p:nvSpPr>
          <p:cNvPr id="111" name="CustomShape 1"/>
          <p:cNvSpPr/>
          <p:nvPr/>
        </p:nvSpPr>
        <p:spPr>
          <a:xfrm>
            <a:off x="1451520" y="804600"/>
            <a:ext cx="554976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0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Pseudo-distributed mode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1451520" y="2015640"/>
            <a:ext cx="5549760" cy="344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88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Go to hadoop folder,  open core-site.xml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Enter content in the right image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Save and exit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3"/>
          <p:cNvPicPr/>
          <p:nvPr/>
        </p:nvPicPr>
        <p:blipFill>
          <a:blip r:embed="rId2"/>
          <a:stretch/>
        </p:blipFill>
        <p:spPr>
          <a:xfrm>
            <a:off x="91440" y="3840480"/>
            <a:ext cx="5851800" cy="1227960"/>
          </a:xfrm>
          <a:prstGeom prst="rect">
            <a:avLst/>
          </a:prstGeom>
          <a:ln>
            <a:noFill/>
          </a:ln>
        </p:spPr>
      </p:pic>
      <p:sp>
        <p:nvSpPr>
          <p:cNvPr id="115" name="CustomShape 1"/>
          <p:cNvSpPr/>
          <p:nvPr/>
        </p:nvSpPr>
        <p:spPr>
          <a:xfrm>
            <a:off x="1451520" y="804600"/>
            <a:ext cx="554976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0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PSEUDO-DISTRIBUTED MODE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1451520" y="2015640"/>
            <a:ext cx="5549760" cy="344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88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Go to hadoop folder,  open hdfs-site.xml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Enter content in the right image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Save and exit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057" y="2426542"/>
            <a:ext cx="5725202" cy="2628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Content Placeholder 3"/>
          <p:cNvPicPr/>
          <p:nvPr/>
        </p:nvPicPr>
        <p:blipFill>
          <a:blip r:embed="rId2"/>
          <a:stretch/>
        </p:blipFill>
        <p:spPr>
          <a:xfrm>
            <a:off x="7473600" y="718560"/>
            <a:ext cx="4074120" cy="2016360"/>
          </a:xfrm>
          <a:prstGeom prst="rect">
            <a:avLst/>
          </a:prstGeom>
          <a:ln>
            <a:noFill/>
          </a:ln>
        </p:spPr>
      </p:pic>
      <p:pic>
        <p:nvPicPr>
          <p:cNvPr id="118" name="Picture 2"/>
          <p:cNvPicPr/>
          <p:nvPr/>
        </p:nvPicPr>
        <p:blipFill>
          <a:blip r:embed="rId3"/>
          <a:stretch/>
        </p:blipFill>
        <p:spPr>
          <a:xfrm>
            <a:off x="7473600" y="2893680"/>
            <a:ext cx="4074120" cy="1068840"/>
          </a:xfrm>
          <a:prstGeom prst="rect">
            <a:avLst/>
          </a:prstGeom>
          <a:ln>
            <a:noFill/>
          </a:ln>
        </p:spPr>
      </p:pic>
      <p:sp>
        <p:nvSpPr>
          <p:cNvPr id="119" name="CustomShape 1"/>
          <p:cNvSpPr/>
          <p:nvPr/>
        </p:nvSpPr>
        <p:spPr>
          <a:xfrm>
            <a:off x="1451520" y="804600"/>
            <a:ext cx="554976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0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PSEUDO-DISTRIBUTED MODE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1451520" y="2015640"/>
            <a:ext cx="5549760" cy="344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88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Ssh to local host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Format namenode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start-dfs.sh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1" name="Picture 3"/>
          <p:cNvPicPr/>
          <p:nvPr/>
        </p:nvPicPr>
        <p:blipFill>
          <a:blip r:embed="rId4"/>
          <a:stretch/>
        </p:blipFill>
        <p:spPr>
          <a:xfrm>
            <a:off x="7473600" y="4428720"/>
            <a:ext cx="4074120" cy="906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3"/>
          <p:cNvPicPr/>
          <p:nvPr/>
        </p:nvPicPr>
        <p:blipFill>
          <a:blip r:embed="rId2"/>
          <a:stretch/>
        </p:blipFill>
        <p:spPr>
          <a:xfrm>
            <a:off x="6094440" y="2708280"/>
            <a:ext cx="4959720" cy="855000"/>
          </a:xfrm>
          <a:prstGeom prst="rect">
            <a:avLst/>
          </a:prstGeom>
          <a:ln>
            <a:noFill/>
          </a:ln>
        </p:spPr>
      </p:pic>
      <p:sp>
        <p:nvSpPr>
          <p:cNvPr id="123" name="CustomShape 1"/>
          <p:cNvSpPr/>
          <p:nvPr/>
        </p:nvSpPr>
        <p:spPr>
          <a:xfrm>
            <a:off x="1451520" y="804600"/>
            <a:ext cx="4175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0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Verification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1451520" y="2015640"/>
            <a:ext cx="4171320" cy="344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88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Browse the web interface for the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NameNode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; by default it is available at: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7880">
              <a:lnSpc>
                <a:spcPct val="10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NameNode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 - http://</a:t>
            </a:r>
            <a:r>
              <a:rPr lang="en-US" sz="18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localhost:50070/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Create your own directory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5" name="Content Placeholder 3"/>
          <p:cNvPicPr/>
          <p:nvPr/>
        </p:nvPicPr>
        <p:blipFill>
          <a:blip r:embed="rId3"/>
          <a:stretch/>
        </p:blipFill>
        <p:spPr>
          <a:xfrm>
            <a:off x="6094440" y="3736080"/>
            <a:ext cx="4959720" cy="644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4"/>
          <p:cNvPicPr/>
          <p:nvPr/>
        </p:nvPicPr>
        <p:blipFill>
          <a:blip r:embed="rId2"/>
          <a:stretch/>
        </p:blipFill>
        <p:spPr>
          <a:xfrm>
            <a:off x="6553440" y="2360160"/>
            <a:ext cx="4785120" cy="1937520"/>
          </a:xfrm>
          <a:prstGeom prst="rect">
            <a:avLst/>
          </a:prstGeom>
          <a:ln>
            <a:noFill/>
          </a:ln>
        </p:spPr>
      </p:pic>
      <p:sp>
        <p:nvSpPr>
          <p:cNvPr id="127" name="CustomShape 1"/>
          <p:cNvSpPr/>
          <p:nvPr/>
        </p:nvSpPr>
        <p:spPr>
          <a:xfrm>
            <a:off x="1451520" y="804600"/>
            <a:ext cx="554976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0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VERIFICATION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1451520" y="2015640"/>
            <a:ext cx="5549760" cy="344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88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USE following command to upload data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Hdfs dfs –put ~/Documents/hadoop/etc/hadoop/*.xml /user/alan/input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Execute following command to start a hadoop task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9" name="Picture 5"/>
          <p:cNvPicPr/>
          <p:nvPr/>
        </p:nvPicPr>
        <p:blipFill>
          <a:blip r:embed="rId3"/>
          <a:stretch/>
        </p:blipFill>
        <p:spPr>
          <a:xfrm>
            <a:off x="1451520" y="5241240"/>
            <a:ext cx="6203160" cy="773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0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Check output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1" name="Content Placeholder 3"/>
          <p:cNvPicPr/>
          <p:nvPr/>
        </p:nvPicPr>
        <p:blipFill>
          <a:blip r:embed="rId2"/>
          <a:stretch/>
        </p:blipFill>
        <p:spPr>
          <a:xfrm>
            <a:off x="2328840" y="2890080"/>
            <a:ext cx="7848000" cy="1701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0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You are done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1451520" y="2015640"/>
            <a:ext cx="9602640" cy="344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88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You should execute start-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dfs.sh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 every time you want to start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hadoop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Thank you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0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Psudo-distributed cluster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1451520" y="2015640"/>
            <a:ext cx="9602640" cy="344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88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Developing and testing your hadoop program on your own machine before submitting to hadoop cluster is </a:t>
            </a:r>
            <a:r>
              <a:rPr lang="en-US" sz="20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highly recommended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Refer to </a:t>
            </a:r>
            <a:r>
              <a:rPr lang="en-US" sz="200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Gill Sans MT"/>
                <a:hlinkClick r:id="rId2"/>
              </a:rPr>
              <a:t>http://hadoop.apache.org/docs/current/hadoop-project-dist/hadoop-common/SingleCluster.html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 for installation documentation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3"/>
          <p:cNvPicPr/>
          <p:nvPr/>
        </p:nvPicPr>
        <p:blipFill>
          <a:blip r:embed="rId2"/>
          <a:stretch/>
        </p:blipFill>
        <p:spPr>
          <a:xfrm>
            <a:off x="6094440" y="2240640"/>
            <a:ext cx="4959720" cy="3000240"/>
          </a:xfrm>
          <a:prstGeom prst="rect">
            <a:avLst/>
          </a:prstGeom>
          <a:ln>
            <a:noFill/>
          </a:ln>
        </p:spPr>
      </p:pic>
      <p:sp>
        <p:nvSpPr>
          <p:cNvPr id="8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0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Java installation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1451520" y="2015640"/>
            <a:ext cx="4161960" cy="344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880">
              <a:lnSpc>
                <a:spcPct val="11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17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Go to </a:t>
            </a:r>
            <a:r>
              <a:rPr lang="en-US" sz="170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Gill Sans MT"/>
                <a:hlinkClick r:id="rId3"/>
              </a:rPr>
              <a:t>http://www.oracle.com/technetwork/java/javase/downloads/jdk8-downloads-2133151.html</a:t>
            </a:r>
            <a:r>
              <a:rPr lang="en-US" sz="17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 to download </a:t>
            </a:r>
            <a:r>
              <a:rPr lang="en-US" sz="17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 Java SE Development Kit 8u144. </a:t>
            </a:r>
            <a:r>
              <a:rPr lang="en-US" sz="17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 Remember to accept agreement and select Linux x64 </a:t>
            </a:r>
            <a:r>
              <a:rPr lang="en-US" sz="170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Gill Sans MT"/>
                <a:hlinkClick r:id="rId4"/>
              </a:rPr>
              <a:t>jdk-8u144-linux-x64.tar.gz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11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17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Go to directory where you store the file and enter the command as shown in right figure.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Content Placeholder 3"/>
          <p:cNvPicPr/>
          <p:nvPr/>
        </p:nvPicPr>
        <p:blipFill>
          <a:blip r:embed="rId2"/>
          <a:stretch/>
        </p:blipFill>
        <p:spPr>
          <a:xfrm>
            <a:off x="6094440" y="2265480"/>
            <a:ext cx="4959720" cy="2950920"/>
          </a:xfrm>
          <a:prstGeom prst="rect">
            <a:avLst/>
          </a:prstGeom>
          <a:ln>
            <a:noFill/>
          </a:ln>
        </p:spPr>
      </p:pic>
      <p:sp>
        <p:nvSpPr>
          <p:cNvPr id="88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0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JAVA iNSTALLATION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1451520" y="2015640"/>
            <a:ext cx="4161960" cy="344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88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Rename jdk folder following commands in right figure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Install vim by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sudo apt-get install vim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5"/>
          <p:cNvPicPr/>
          <p:nvPr/>
        </p:nvPicPr>
        <p:blipFill>
          <a:blip r:embed="rId2"/>
          <a:stretch/>
        </p:blipFill>
        <p:spPr>
          <a:xfrm>
            <a:off x="6059925" y="2015640"/>
            <a:ext cx="4791960" cy="3449880"/>
          </a:xfrm>
          <a:prstGeom prst="rect">
            <a:avLst/>
          </a:prstGeom>
          <a:ln>
            <a:noFill/>
          </a:ln>
        </p:spPr>
      </p:pic>
      <p:sp>
        <p:nvSpPr>
          <p:cNvPr id="91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0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Java installation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1451520" y="2015640"/>
            <a:ext cx="4161960" cy="344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88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Enter command (vim ~/.profile)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Enter All “export” part in the right figure at the end of this file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Press ESC, then press shift + 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Enter wq, press enter to save changes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Content Placeholder 3"/>
          <p:cNvPicPr/>
          <p:nvPr/>
        </p:nvPicPr>
        <p:blipFill>
          <a:blip r:embed="rId2"/>
          <a:stretch/>
        </p:blipFill>
        <p:spPr>
          <a:xfrm>
            <a:off x="6144480" y="2015640"/>
            <a:ext cx="4859280" cy="3449880"/>
          </a:xfrm>
          <a:prstGeom prst="rect">
            <a:avLst/>
          </a:prstGeom>
          <a:ln>
            <a:noFill/>
          </a:ln>
        </p:spPr>
      </p:pic>
      <p:sp>
        <p:nvSpPr>
          <p:cNvPr id="94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0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Java installation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1451520" y="2015640"/>
            <a:ext cx="4161960" cy="344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88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Source this file according to command in the right figure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6"/>
          <p:cNvPicPr/>
          <p:nvPr/>
        </p:nvPicPr>
        <p:blipFill>
          <a:blip r:embed="rId2"/>
          <a:stretch/>
        </p:blipFill>
        <p:spPr>
          <a:xfrm>
            <a:off x="6136200" y="2015640"/>
            <a:ext cx="4876560" cy="3449880"/>
          </a:xfrm>
          <a:prstGeom prst="rect">
            <a:avLst/>
          </a:prstGeom>
          <a:ln>
            <a:noFill/>
          </a:ln>
        </p:spPr>
      </p:pic>
      <p:sp>
        <p:nvSpPr>
          <p:cNvPr id="97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0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JAVA INSTALLATION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1451520" y="2015640"/>
            <a:ext cx="4161960" cy="344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88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Verify your installation.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Restart Ubuntu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Content Placeholder 7"/>
          <p:cNvPicPr/>
          <p:nvPr/>
        </p:nvPicPr>
        <p:blipFill>
          <a:blip r:embed="rId2"/>
          <a:stretch/>
        </p:blipFill>
        <p:spPr>
          <a:xfrm>
            <a:off x="6094440" y="2277720"/>
            <a:ext cx="4959720" cy="2926080"/>
          </a:xfrm>
          <a:prstGeom prst="rect">
            <a:avLst/>
          </a:prstGeom>
          <a:ln>
            <a:noFill/>
          </a:ln>
        </p:spPr>
      </p:pic>
      <p:sp>
        <p:nvSpPr>
          <p:cNvPr id="100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0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hAdoop setup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1451520" y="2015640"/>
            <a:ext cx="4161960" cy="344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880">
              <a:lnSpc>
                <a:spcPct val="100000"/>
              </a:lnSpc>
              <a:buClr>
                <a:srgbClr val="D45B3D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Install ssh and pdsh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$ sudo apt-get install ssh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$ sudo apt-get install pdsh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100000"/>
              </a:lnSpc>
              <a:buClr>
                <a:srgbClr val="D45B3D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Download hadoop </a:t>
            </a:r>
            <a:r>
              <a:rPr lang="en-US" sz="200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Gill Sans MT"/>
                <a:hlinkClick r:id="rId3"/>
              </a:rPr>
              <a:t>http://apache.mirrors.lucidnetworks.net/hadoop/common/hadoop-2.8.1/hadoop-2.8.1.tar.gz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100000"/>
              </a:lnSpc>
              <a:buClr>
                <a:srgbClr val="D45B3D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Unzip this tar.gz file using command on right figure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100000"/>
              </a:lnSpc>
              <a:buClr>
                <a:srgbClr val="D45B3D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Go to installation directory and rename the folder to hadoop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mv ~/Documents/hadoop-2.8.1/ ~/Documents/hadoop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2"/>
          <p:cNvPicPr/>
          <p:nvPr/>
        </p:nvPicPr>
        <p:blipFill>
          <a:blip r:embed="rId2"/>
          <a:srcRect r="32645"/>
          <a:stretch/>
        </p:blipFill>
        <p:spPr>
          <a:xfrm>
            <a:off x="6094080" y="1116360"/>
            <a:ext cx="4820760" cy="3865320"/>
          </a:xfrm>
          <a:prstGeom prst="rect">
            <a:avLst/>
          </a:prstGeom>
          <a:ln>
            <a:noFill/>
          </a:ln>
        </p:spPr>
      </p:pic>
      <p:sp>
        <p:nvSpPr>
          <p:cNvPr id="103" name="CustomShape 1"/>
          <p:cNvSpPr/>
          <p:nvPr/>
        </p:nvSpPr>
        <p:spPr>
          <a:xfrm>
            <a:off x="1451520" y="804600"/>
            <a:ext cx="35294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0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Hadoop setup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1451520" y="2015640"/>
            <a:ext cx="3525840" cy="344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88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Enter following command in terminal: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vim ~/.profile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Add content marked by red line at end of file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Save and exit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source ~/.profile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280</TotalTime>
  <Words>304</Words>
  <Application>Microsoft Macintosh PowerPoint</Application>
  <PresentationFormat>Widescreen</PresentationFormat>
  <Paragraphs>74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DejaVu Sans</vt:lpstr>
      <vt:lpstr>Gill Sans MT</vt:lpstr>
      <vt:lpstr>Symbol</vt:lpstr>
      <vt:lpstr>Wingdings</vt:lpstr>
      <vt:lpstr>Arial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hadoop</dc:title>
  <dc:subject/>
  <dc:creator>Gao, Yang</dc:creator>
  <dc:description/>
  <cp:lastModifiedBy>Tao, Hemeng</cp:lastModifiedBy>
  <cp:revision>23</cp:revision>
  <dcterms:created xsi:type="dcterms:W3CDTF">2017-09-10T17:46:54Z</dcterms:created>
  <dcterms:modified xsi:type="dcterms:W3CDTF">2018-09-19T03:25:36Z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15.0028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18</vt:i4>
  </property>
</Properties>
</file>